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5600">
                <a:solidFill>
                  <a:srgbClr val="003366"/>
                </a:solidFill>
              </a:defRPr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term blockchain is often used to refer to cryptocurrency. Cryptocurrency is a medium of exchange such as US dollars.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just an application in the form of e-currency using blockchain.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not governed by any financial institution.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