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/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t>The term blockchain is often used to refer to cryptocurrency. Cryptocurrency is a medium of exchange such as US dollars.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t>It is just an application in the form of e-currency using blockchain.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t>It is not governed by any financial institution.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