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003366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term blockchain is often used to refer to cryptocurrency.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Cryptocurrency is a medium of exchange such as US dollars.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not governed by any financial institution.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