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Blockchain in Bitcoin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CRYPTOCURRENCY bitcoin is one of the crypto currency</a:t>
            </a:r>
          </a:p>
          <a:p>
            <a:pPr>
              <a:defRPr sz="1800"/>
            </a:pPr>
            <a:r>
              <a:t>Bitcoin is one of the most popular and successful implementations of blockchain technology. It is an open source cryptocurrency that uses distributed peer-to-peer computing. There is no need of a central authority to manage bitcoin network.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