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/>
            </a:pPr>
            <a:r>
              <a:t>D. Mythology and religion, dreams and fantasies.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0"/>
            <a:ext cx="64008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5943600" cy="3343275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2743200"/>
            <a:ext cx="5943600" cy="3977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