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D. Mythology and religion, dreams and fantasies.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5943600" cy="3343275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743200"/>
            <a:ext cx="5943600" cy="397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