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Nature</a:t>
            </a:r>
          </a:p>
          <a:p>
            <a:pPr>
              <a:defRPr sz="2800"/>
            </a:pPr>
            <a:r>
              <a:t>History</a:t>
            </a:r>
          </a:p>
          <a:p>
            <a:pPr>
              <a:defRPr sz="2800"/>
            </a:pPr>
            <a:r>
              <a:t>Greek and Roman Mythology</a:t>
            </a:r>
          </a:p>
          <a:p>
            <a:pPr>
              <a:defRPr sz="2800"/>
            </a:pPr>
            <a:r>
              <a:t>Religion</a:t>
            </a:r>
          </a:p>
          <a:p>
            <a:pPr>
              <a:defRPr sz="28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