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12801600" cy="914400"/>
          </a:xfrm>
          <a:prstGeom prst="rect">
            <a:avLst/>
          </a:prstGeom>
          <a:solidFill>
            <a:srgbClr val="FF4500"/>
          </a:solidFill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Sources of the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Nature</a:t>
            </a:r>
          </a:p>
          <a:p>
            <a:pPr>
              <a:defRPr sz="2800"/>
            </a:pPr>
            <a:r>
              <a:t>History</a:t>
            </a:r>
          </a:p>
          <a:p>
            <a:pPr>
              <a:defRPr sz="2800"/>
            </a:pPr>
            <a:r>
              <a:t>Greek and Roman Mythology</a:t>
            </a:r>
          </a:p>
          <a:p>
            <a:pPr>
              <a:defRPr sz="2800"/>
            </a:pPr>
            <a:r>
              <a:t>Religion</a:t>
            </a:r>
          </a:p>
          <a:p>
            <a:pPr>
              <a:defRPr sz="2800"/>
            </a:pPr>
            <a:r>
              <a:t>Sacred Oriental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