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</a:p>
          <a:p>
            <a:pPr>
              <a:defRPr b="1" sz="4400">
                <a:solidFill>
                  <a:srgbClr val="000000"/>
                </a:solidFill>
              </a:defRPr>
            </a:pPr>
            <a:r>
              <a:t>THE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7315200" cy="64008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✓ The content of art is the meaning, message, and/or feeling imparted by a work of 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