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914400"/>
            <a:ext cx="12801600" cy="91440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pPr algn="ctr"/>
          </a:p>
          <a:p>
            <a:pPr>
              <a:defRPr b="0" sz="4400">
                <a:solidFill>
                  <a:srgbClr val="000000"/>
                </a:solidFill>
              </a:defRPr>
            </a:pPr>
            <a:r>
              <a:t>THE CONTENT OF ART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457200"/>
            <a:ext cx="7315200" cy="64008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/>
          <a:p>
            <a:pPr>
              <a:defRPr b="1" sz="2000">
                <a:solidFill>
                  <a:srgbClr val="000000"/>
                </a:solidFill>
              </a:defRPr>
            </a:pPr>
            <a:r>
              <a:t>The Subject and Content of Art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2743200"/>
            <a:ext cx="12801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>
                <a:solidFill>
                  <a:srgbClr val="000000"/>
                </a:solidFill>
              </a:defRPr>
            </a:pPr>
            <a:r>
              <a:t>✓ The content of art is the meaning, message, and/or feeling imparted by a work of art.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