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0" sz="4400">
                <a:solidFill>
                  <a:srgbClr val="FFD7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