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500"/>
          </a:solidFill>
          <a:ln w="12700"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