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solidFill>
            <a:srgbClr val="D3D3D3"/>
          </a:solidFill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00000"/>
                </a:solidFill>
              </a:defRPr>
            </a:pPr>
            <a:r>
              <a:t>THE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9144000" cy="914400"/>
          </a:xfrm>
          <a:prstGeom prst="rect">
            <a:avLst/>
          </a:prstGeom>
          <a:solidFill>
            <a:srgbClr val="D3D3D3"/>
          </a:solidFill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✓ It is the mass of ideas associated with each artwork and communicated through the following: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✓ 1. The art’s imagery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✓ 2. The symbolic meaning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✓ 3. Its surroundings where it is used or displayed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✓ 4. The customs, beliefs and values of the culture that uses 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