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</a:defRPr>
            </a:pPr>
            <a:r>
              <a:t>In an artwork, the subject matter is what the image literally depicts. The content of the artwork is what the image means.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