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0972800" cy="9144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182880"/>
            <a:ext cx="45720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00"/>
                </a:solidFill>
              </a:defRPr>
            </a:pPr>
            <a:r>
              <a:t>The Subject and Content of Art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286000"/>
            <a:ext cx="12801600" cy="36576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>
              <a:defRPr sz="3200">
                <a:solidFill>
                  <a:srgbClr val="000000"/>
                </a:solidFill>
              </a:defRPr>
            </a:pPr>
            <a:r>
              <a:t>In an artwork, the subject matter is what the image literally depicts. The content of the artwork is what the image means.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