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14400" y="914400"/>
            <a:ext cx="12801600" cy="3657600"/>
          </a:xfrm>
          <a:prstGeom prst="rect">
            <a:avLst/>
          </a:prstGeom>
          <a:solidFill>
            <a:srgbClr val="008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0972800" cy="9144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457200" y="182880"/>
            <a:ext cx="45720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00"/>
                </a:solidFill>
              </a:defRPr>
            </a:pPr>
            <a:r>
              <a:t>The Subject and Content of Art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914400"/>
            <a:ext cx="12801600" cy="36576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algn="l"/>
          </a:p>
          <a:p>
            <a:pPr algn="l"/>
            <a:r>
              <a:t>In an artwork, the subject matter is what the image literally depicts. The content of the artwork is what the image means.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