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8288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18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914400"/>
            <a:ext cx="7315200" cy="13716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00"/>
                </a:solidFill>
              </a:defRPr>
            </a:pPr>
            <a:r>
              <a:t>The Subject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286000"/>
            <a:ext cx="12801600" cy="4572000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The subject of art is usually anything that is represented in the artwork.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It may be a person, object, scene or event.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