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A500"/>
          </a:solidFill>
          <a:ln w="254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of art is usually anything that is represented in the artwork.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