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914400"/>
            <a:ext cx="73152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The Subject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4114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of art is usually anything that is represented in the artwork.</a:t>
            </a:r>
          </a:p>
          <a:p>
            <a:pPr>
              <a:defRPr sz="2400" b="1">
                <a:solidFill>
                  <a:srgbClr val="000000"/>
                </a:solidFill>
              </a:defRPr>
            </a:pPr>
            <a:r>
              <a:t>It may be a person, object, scene or event.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