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73152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4114800"/>
          </a:xfrm>
          <a:prstGeom prst="rect">
            <a:avLst/>
          </a:prstGeom>
          <a:solidFill>
            <a:srgbClr val="FFCC00"/>
          </a:solidFill>
          <a:ln w="254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of art is usually anything that is represented in the artwork.</a:t>
            </a:r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It may be a person, object, scene or event.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