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14400"/>
            <a:ext cx="14630400" cy="1371600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Three levels of meaning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4572000" cy="731520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Factual meaning - the literal statement or narrative content in the work that can be directly apprehended because the objects presented are easily recognized.</a:t>
            </a:r>
          </a:p>
          <a:p>
            <a:pPr>
              <a:spcAft>
                <a:spcPts val="1000"/>
              </a:spcAft>
              <a:defRPr sz="2000"/>
            </a:pPr>
            <a:r>
              <a:t>2. Conventional meaning - refers to the special meaning that the certain object or color has for a particular culture or group of people when it is shown in an artwork.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