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914400"/>
            <a:ext cx="9144000" cy="13716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00"/>
              </a:gs>
            </a:gsLst>
            <a:lin scaled="0"/>
          </a:gradFill>
        </p:spPr>
        <p:txBody>
          <a:bodyPr wrap="squar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KEEPING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09728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800" b="1"/>
            </a:pPr>
            <a:r>
              <a:t>1. National Pride and Glory</a:t>
            </a:r>
          </a:p>
          <a:p>
            <a:pPr>
              <a:defRPr sz="2800"/>
            </a:pPr>
            <a:r>
              <a:t>✓ nations keep art because it is good for the economy and for the business.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