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</a:defRPr>
            </a:pPr>
            <a:r>
              <a:t>2. Museums and Private Collections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Museums are the repositories of much of the art in most countries and make them available for public viewing through either permanent or temporary exhibition.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