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274320"/>
            <a:ext cx="12801600" cy="914400"/>
          </a:xfrm>
          <a:prstGeom prst="rect">
            <a:avLst/>
          </a:prstGeom>
          <a:gradFill rotWithShape="1">
            <a:gsLst>
              <a:gs pos="0">
                <a:srgbClr val="FF0000"/>
              </a:gs>
              <a:gs pos="100000">
                <a:srgbClr val="FFFF00"/>
              </a:gs>
            </a:gsLst>
            <a:lin scaled="0"/>
          </a:gradFill>
        </p:spPr>
        <p:txBody>
          <a:bodyPr wrap="square">
            <a:spAutoFit/>
          </a:bodyPr>
          <a:lstStyle/>
          <a:p/>
          <a:p>
            <a:pPr>
              <a:defRPr b="1" sz="4400">
                <a:solidFill>
                  <a:srgbClr val="000000"/>
                </a:solidFill>
              </a:defRPr>
            </a:pPr>
            <a:r>
              <a:t>References: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1371600"/>
            <a:ext cx="12801600" cy="5486400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/>
          <a:p>
            <a:pPr>
              <a:defRPr sz="2000">
                <a:solidFill>
                  <a:srgbClr val="000000"/>
                </a:solidFill>
              </a:defRPr>
            </a:pPr>
            <a:r>
              <a:t>1. Garces, J.C., Inoc, D.S., Inocian, R.B., Labajo, O.P., Rama, F., Tiempo, A.Y., &amp; Un, J.L. 2021. Modular Approach to Art Appreciation. Lorimar Publishing Inc.</a:t>
            </a:r>
            <a:br/>
            <a:r>
              <a:t>2. Casaul, J.A., Caslib Jr. B.N., &amp; Garing, D.C. 2018. Art Appreciation. Rex Bookstore, Inc.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