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gradFill rotWithShape="1">
            <a:gsLst>
              <a:gs pos="0">
                <a:srgbClr val="FFB6C1"/>
              </a:gs>
              <a:gs pos="100000">
                <a:srgbClr val="FFDAB9"/>
              </a:gs>
            </a:gsLst>
            <a:lin scaled="0"/>
          </a:gradFill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References: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1. Garces, J.C., Inoc, D.S., Inocian, R.B., Labajo, O.P., Rama, F., Tiempo, A.Y., &amp; Un, J.L. 2021. Modular Approach to Art Appreciation. Lorimar Publishing Inc.</a:t>
            </a:r>
            <a:br/>
            <a:r>
              <a:t>2. Casaul, J.A., Caslib Jr. B.N., &amp; Garing, D.C. 2018. Art Appreciation. Rex Bookstore, Inc.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