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371600"/>
            <a:ext cx="9144000" cy="1371600"/>
          </a:xfrm>
          <a:prstGeom prst="rect">
            <a:avLst/>
          </a:prstGeom>
          <a:solidFill>
            <a:srgbClr val="FFEF5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is the visual focus or the image that may be extracted from examining the artworks.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5029200"/>
            <a:ext cx="10972800" cy="914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An artwork can be identified by its subject.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