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64008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/>
            </a:pPr>
            <a:r>
              <a:t>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6858000"/>
            <a:ext cx="10972800" cy="1371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 cat catching a bird is the subject of both works above.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28800"/>
            <a:ext cx="4901938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