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4572000" cy="914400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12801600" cy="13716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 algn="ctr">
              <a:defRPr sz="4400" b="1">
                <a:solidFill>
                  <a:srgbClr val="000000"/>
                </a:solidFill>
              </a:defRPr>
            </a:pPr>
            <a:r>
              <a:t>Two kinds of Art as to Subject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200400"/>
            <a:ext cx="12801600" cy="36576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2800" b="1">
                <a:solidFill>
                  <a:srgbClr val="000000"/>
                </a:solidFill>
              </a:defRPr>
            </a:pPr>
            <a:r>
              <a:t>1. Representational or Objective Art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   - The subject is directly represented in the artwork like the subjects seen in portraits and other realistic visual art presentations.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