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4320" y="274320"/>
            <a:ext cx="4572000" cy="914400"/>
          </a:xfrm>
          <a:prstGeom prst="rect">
            <a:avLst/>
          </a:prstGeom>
          <a:solidFill>
            <a:srgbClr val="CCCC00"/>
          </a:solidFill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000000"/>
                </a:solidFill>
              </a:defRPr>
            </a:pPr>
            <a:r>
              <a:t>The Subject and Content of 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371600"/>
            <a:ext cx="12801600" cy="1371600"/>
          </a:xfrm>
          <a:prstGeom prst="rect">
            <a:avLst/>
          </a:prstGeom>
          <a:solidFill>
            <a:srgbClr val="CCCC00"/>
          </a:solidFill>
        </p:spPr>
        <p:txBody>
          <a:bodyPr wrap="none">
            <a:spAutoFit/>
          </a:bodyPr>
          <a:lstStyle/>
          <a:p/>
          <a:p>
            <a:pPr algn="ctr">
              <a:defRPr sz="4400" b="1">
                <a:solidFill>
                  <a:srgbClr val="000000"/>
                </a:solidFill>
              </a:defRPr>
            </a:pPr>
            <a:r>
              <a:t>Two kinds of Art as to Subject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3200400"/>
            <a:ext cx="12801600" cy="457200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/>
          <a:p>
            <a:pPr>
              <a:defRPr sz="2800" b="1">
                <a:solidFill>
                  <a:srgbClr val="000000"/>
                </a:solidFill>
              </a:defRPr>
            </a:pPr>
            <a:r>
              <a:t>1. Representational or Objective Art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   - The subject is directly represented in the artwork like the subjects seen in portraits and other realistic visual art presentations.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