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Two kinds of Art as to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1. Representational or Objective Art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 - The subject is </a:t>
            </a:r>
          </a:p>
          <a:p>
            <a:pPr algn="l">
              <a:defRPr sz="2400" b="1">
                <a:solidFill>
                  <a:srgbClr val="000000"/>
                </a:solidFill>
              </a:defRPr>
            </a:pPr>
            <a:r>
              <a:t>directly represented in the artwork like the subjects seen in portraits and other realistic visual art presentations.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