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200400" y="457200"/>
            <a:ext cx="82296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000000"/>
                </a:solidFill>
              </a:defRPr>
            </a:pPr>
            <a:r>
              <a:t>Representational or Objective 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sz="20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3716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0" y="6035040"/>
            <a:ext cx="4572000" cy="4572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Self-portrait of Van Gogh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