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200400" y="1371600"/>
            <a:ext cx="8229600" cy="914400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/>
          <a:p>
            <a:pPr>
              <a:defRPr b="1" sz="5000">
                <a:solidFill>
                  <a:srgbClr val="000000"/>
                </a:solidFill>
              </a:defRPr>
            </a:pPr>
            <a:r>
              <a:t>Representational or Objective 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/>
          <a:p>
            <a:pPr>
              <a:defRPr b="1" sz="20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3716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0" y="6035040"/>
            <a:ext cx="4572000" cy="457200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Self-portrait of Van Gogh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