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200400" y="1371600"/>
            <a:ext cx="8229600" cy="91440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/>
          <a:p>
            <a:pPr>
              <a:defRPr b="1" sz="5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6035040"/>
            <a:ext cx="4572000" cy="45720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Self-portrait of Van Gogh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