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5486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2800"/>
            </a:pPr>
            <a:r>
              <a:t>Examples:</a:t>
            </a:r>
          </a:p>
          <a:p>
            <a:pPr lvl="1">
              <a:spcAft>
                <a:spcPts val="600"/>
              </a:spcAft>
              <a:defRPr sz="2400"/>
            </a:pPr>
            <a:r>
              <a:t>A. *Still life* is a work of art that does not have life.</a:t>
            </a:r>
          </a:p>
          <a:p>
            <a:pPr lvl="1">
              <a:defRPr sz="2400"/>
            </a:pPr>
            <a:r>
              <a:t>examples: (food, flower, plants, rocks or shells) or man-made (drinking glasses, books, vases, jewelry, coins and so on) in an artificial setting.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