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029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/>
            </a:pPr>
            <a:r>
              <a:t>Still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The Subject and Content of Art</a:t>
            </a:r>
          </a:p>
        </p:txBody>
      </p:sp>
      <p:pic>
        <p:nvPicPr>
          <p:cNvPr id="5" name="Picture 4" descr="enhanced_flow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  <a:ln w="63500">
            <a:solidFill>
              <a:srgbClr val="FFFFFF"/>
            </a:solidFill>
          </a:ln>
          <a:effectLst/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6400800" cy="4572000"/>
          </a:xfrm>
          <a:prstGeom prst="rect">
            <a:avLst/>
          </a:prstGeom>
          <a:ln w="63500">
            <a:solidFill>
              <a:srgbClr val="FFFFFF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