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9144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FFFFFF"/>
                </a:solidFill>
              </a:defRPr>
            </a:pPr>
            <a:r>
              <a:t>Representational or Objective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1828800"/>
            <a:ext cx="109728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u="sng" sz="3000">
                <a:solidFill>
                  <a:srgbClr val="000000"/>
                </a:solidFill>
              </a:defRPr>
            </a:pPr>
            <a:r>
              <a:t>B. Portrait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2743200"/>
            <a:ext cx="10972800" cy="27432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✓ is a realistic presentation of a human face</a:t>
            </a:r>
          </a:p>
          <a:p>
            <a:pPr>
              <a:defRPr sz="2400"/>
            </a:pPr>
            <a:r>
              <a:t>✓ The purpose may be to show the resemble, personality, or disposition of the individual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