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C6E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9144000" cy="457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43200" y="1828800"/>
            <a:ext cx="9144000" cy="4572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286000"/>
            <a:ext cx="45720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72400" y="45720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Business Case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5943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Daniel Consuegra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2400" y="64008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Alejandra Del Chiaro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68580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Maria Camila Echeverri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