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C6E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9144000" cy="4572000"/>
          </a:xfrm>
          <a:prstGeom prst="rect">
            <a:avLst/>
          </a:prstGeom>
        </p:spPr>
      </p:pic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2286000"/>
            <a:ext cx="4572000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45720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FFFFFF"/>
                </a:solidFill>
              </a:defRPr>
            </a:pPr>
            <a:r>
              <a:t>Business Case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5943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Daniel Consuegra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64008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Alejandra Del Chiaro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72400" y="68580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Maria Camila Echeverri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