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gif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2743200"/>
            <a:ext cx="14630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</a:p>
          <a:p>
            <a:pPr>
              <a:defRPr b="1" sz="7200">
                <a:solidFill>
                  <a:srgbClr val="FFFFFF"/>
                </a:solidFill>
                <a:latin typeface="Arial"/>
              </a:defRPr>
            </a:pPr>
            <a:r>
              <a:t>NYC</a:t>
            </a:r>
          </a:p>
        </p:txBody>
      </p:sp>
      <p:pic>
        <p:nvPicPr>
          <p:cNvPr id="5" name="Picture 4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0" y="5486400"/>
            <a:ext cx="2743200" cy="1371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