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57200" y="182880"/>
            <a:ext cx="13716000" cy="1371600"/>
          </a:xfrm>
          <a:prstGeom prst="round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40080" y="36576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3600">
                <a:solidFill>
                  <a:srgbClr val="FFFFFF"/>
                </a:solidFill>
              </a:defRPr>
            </a:pPr>
            <a:r>
              <a:t>Innovations (Future Products or Services)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