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404040"/>
          </a:solidFill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FFFFFF"/>
                </a:solidFill>
                <a:latin typeface="Arial"/>
              </a:defRPr>
            </a:pPr>
            <a:r>
              <a:t>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0000FF"/>
                </a:solidFill>
              </a:defRPr>
            </a:pPr>
            <a:r>
              <a:t>https://example.com/article1</a:t>
            </a:r>
          </a:p>
          <a:p>
            <a:pPr algn="l">
              <a:defRPr sz="2400">
                <a:solidFill>
                  <a:srgbClr val="0000FF"/>
                </a:solidFill>
              </a:defRPr>
            </a:pPr>
            <a:r>
              <a:t>https://example.com/article2</a:t>
            </a:r>
          </a:p>
          <a:p>
            <a:pPr algn="l">
              <a:defRPr sz="2400">
                <a:solidFill>
                  <a:srgbClr val="0000FF"/>
                </a:solidFill>
              </a:defRPr>
            </a:pPr>
            <a:r>
              <a:t>https://example.com/article3</a:t>
            </a:r>
          </a:p>
          <a:p>
            <a:pPr algn="l">
              <a:defRPr sz="2400">
                <a:solidFill>
                  <a:srgbClr val="0000FF"/>
                </a:solidFill>
              </a:defRPr>
            </a:pPr>
            <a:r>
              <a:t>https://example.com/article4</a:t>
            </a:r>
          </a:p>
          <a:p>
            <a:pPr algn="l">
              <a:defRPr sz="2400">
                <a:solidFill>
                  <a:srgbClr val="0000FF"/>
                </a:solidFill>
              </a:defRPr>
            </a:pPr>
            <a:r>
              <a:t>https://example.com/article5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