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40404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  <a:latin typeface="Arial"/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FF"/>
                </a:solidFill>
              </a:defRPr>
            </a:pPr>
            <a:r>
              <a:t>https://example.com/article1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https://example.com/article2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https://example.com/article3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https://example.com/article4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https://example.com/article5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