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4E5C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4400">
                <a:solidFill>
                  <a:srgbClr val="FFFFFF"/>
                </a:solidFill>
              </a:defRPr>
            </a:pPr>
            <a:r>
              <a:t>Misión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Create a world where anyone can belong anywhere</a:t>
            </a:r>
          </a:p>
          <a:p>
            <a:pPr>
              <a:defRPr sz="2000" b="0">
                <a:solidFill>
                  <a:srgbClr val="FFFFFF"/>
                </a:solidFill>
              </a:defRPr>
            </a:pPr>
            <a:r>
              <a:t>Airbnb conecta a las personas con actividades y alojamientos en todo el mundo. El motor de la comunidad son nuestros anfitriones, que ofrecen a los viajeros la oportunidad única de descubrir su destino como un habitante más.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400800"/>
            <a:ext cx="1828800" cy="1828800"/>
          </a:xfrm>
          <a:prstGeom prst="rect">
            <a:avLst/>
          </a:prstGeom>
        </p:spPr>
      </p:pic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1371600"/>
            <a:ext cx="2743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