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9696"/>
          </a:solidFill>
          <a:ln>
            <a:solidFill>
              <a:srgbClr val="00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b="1" sz="4000">
                <a:solidFill>
                  <a:srgbClr val="FFFFFF"/>
                </a:solidFill>
              </a:defRPr>
            </a:pPr>
            <a:r>
              <a:t>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77724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Champion the Mission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united with our community to create a world where anyone can belong anywhere.</a:t>
            </a:r>
          </a:p>
          <a:p>
            <a:pPr>
              <a:defRPr b="1" sz="2400">
                <a:solidFill>
                  <a:srgbClr val="FFFFFF"/>
                </a:solidFill>
              </a:defRPr>
            </a:pPr>
            <a:r>
              <a:t>Be a Host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We're caring, open, and encouraging to everyone we work with.</a:t>
            </a:r>
          </a:p>
          <a:p>
            <a:pPr>
              <a:defRPr b="1" sz="2400">
                <a:solidFill>
                  <a:srgbClr val="FFFFFF"/>
                </a:solidFill>
              </a:defRPr>
            </a:pPr>
            <a:r>
              <a:t>Simplify</a:t>
            </a:r>
          </a:p>
          <a:p>
            <a:pPr>
              <a:defRPr b="1" sz="2400">
                <a:solidFill>
                  <a:srgbClr val="FFFFFF"/>
                </a:solidFill>
              </a:defRPr>
            </a:pPr>
            <a:r>
              <a:t>Every Frame Matters</a:t>
            </a:r>
          </a:p>
          <a:p>
            <a:pPr>
              <a:defRPr b="1" sz="2400">
                <a:solidFill>
                  <a:srgbClr val="FFFFFF"/>
                </a:solidFill>
              </a:defRPr>
            </a:pPr>
            <a:r>
              <a:t>Be a Cereal Entrepreneur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determined and creative in transforming our bold ambitions into reality.</a:t>
            </a:r>
          </a:p>
          <a:p>
            <a:pPr>
              <a:defRPr b="1" sz="2400">
                <a:solidFill>
                  <a:srgbClr val="FFFFFF"/>
                </a:solidFill>
              </a:defRPr>
            </a:pPr>
            <a:r>
              <a:t>Embrace the adventure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driven by curiosity, optimism, and the belief that every person can grow.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097280"/>
            <a:ext cx="105664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