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27432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8000">
                <a:solidFill>
                  <a:srgbClr val="FFFFFF"/>
                </a:solidFill>
                <a:latin typeface="Comic Sans MS"/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