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  <a:p>
            <a:pPr>
              <a:defRPr sz="2000">
                <a:solidFill>
                  <a:srgbClr val="006400"/>
                </a:solidFill>
              </a:defRPr>
            </a:pPr>
            <a:r>
              <a:t>PEOPLE + PLACES + LOVE + AIRBNB = Bélo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