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0" y="457200"/>
          </a:xfrm>
        </p:spPr>
        <p:txBody>
          <a:bodyPr/>
          <a:lstStyle/>
          <a:p>
            <a:pPr>
              <a:defRPr sz="4000" b="1">
                <a:solidFill>
                  <a:srgbClr val="FFFFFF"/>
                </a:solidFill>
              </a:defRPr>
            </a:pPr>
            <a:r>
              <a:t>Airbnb is all about people and not about the places at all.</a:t>
            </a:r>
          </a:p>
        </p:txBody>
      </p:sp>
      <p:sp>
        <p:nvSpPr>
          <p:cNvPr id="3" name="TextBox 2"/>
          <p:cNvSpPr txBox="1"/>
          <p:nvPr/>
        </p:nvSpPr>
        <p:spPr>
          <a:xfrm>
            <a:off x="1828800" y="1371600"/>
            <a:ext cx="10972800" cy="1828800"/>
          </a:xfrm>
          <a:prstGeom prst="rect">
            <a:avLst/>
          </a:prstGeom>
          <a:noFill/>
        </p:spPr>
        <p:txBody>
          <a:bodyPr wrap="none">
            <a:spAutoFit/>
          </a:bodyPr>
          <a:lstStyle/>
          <a:p/>
          <a:p>
            <a:pPr>
              <a:defRPr sz="2000">
                <a:solidFill>
                  <a:srgbClr val="FFFFFF"/>
                </a:solidFill>
              </a:defRPr>
            </a:pPr>
            <a:r>
              <a:t>The passion of its founders and the love and generosity of people around the world was changing the culture of travel with places and personal experiences unlike any other. Belonging the world over was Airbnb’s truth and its differentiator.</a:t>
            </a:r>
          </a:p>
        </p:txBody>
      </p:sp>
      <p:pic>
        <p:nvPicPr>
          <p:cNvPr id="4" name="Picture 3" descr="image_0.jpg"/>
          <p:cNvPicPr>
            <a:picLocks noChangeAspect="1"/>
          </p:cNvPicPr>
          <p:nvPr/>
        </p:nvPicPr>
        <p:blipFill>
          <a:blip r:embed="rId2"/>
          <a:stretch>
            <a:fillRect/>
          </a:stretch>
        </p:blipFill>
        <p:spPr>
          <a:xfrm>
            <a:off x="914400" y="2743200"/>
            <a:ext cx="12801600" cy="3657600"/>
          </a:xfrm>
          <a:prstGeom prst="rect">
            <a:avLst/>
          </a:prstGeom>
        </p:spPr>
      </p:pic>
      <p:sp>
        <p:nvSpPr>
          <p:cNvPr id="5" name="TextBox 4"/>
          <p:cNvSpPr txBox="1"/>
          <p:nvPr/>
        </p:nvSpPr>
        <p:spPr>
          <a:xfrm>
            <a:off x="1828800" y="5669280"/>
            <a:ext cx="10972800" cy="914400"/>
          </a:xfrm>
          <a:prstGeom prst="rect">
            <a:avLst/>
          </a:prstGeom>
          <a:noFill/>
        </p:spPr>
        <p:txBody>
          <a:bodyPr wrap="none">
            <a:spAutoFit/>
          </a:bodyPr>
          <a:lstStyle/>
          <a:p/>
          <a:p>
            <a:pPr>
              <a:defRPr sz="4800" b="1">
                <a:solidFill>
                  <a:srgbClr val="FFFFFF"/>
                </a:solidFill>
              </a:defRPr>
            </a:pPr>
            <a:r>
              <a:t>IT'S ABOUT THE PEOPLE, NOT THE PLACES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