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914400" y="2743200"/>
            <a:ext cx="12801600" cy="3657600"/>
          </a:xfrm>
          <a:prstGeom prst="rect">
            <a:avLst/>
          </a:prstGeom>
        </p:spPr>
      </p:pic>
      <p:sp>
        <p:nvSpPr>
          <p:cNvPr id="5" name="TextBox 4"/>
          <p:cNvSpPr txBox="1"/>
          <p:nvPr/>
        </p:nvSpPr>
        <p:spPr>
          <a:xfrm>
            <a:off x="457200" y="5669280"/>
            <a:ext cx="13716000" cy="1371600"/>
          </a:xfrm>
          <a:prstGeom prst="rect">
            <a:avLst/>
          </a:prstGeom>
          <a:noFill/>
        </p:spPr>
        <p:txBody>
          <a:bodyPr wrap="none">
            <a:spAutoFit/>
          </a:bodyPr>
          <a:lstStyle/>
          <a:p/>
          <a:p>
            <a:pPr>
              <a:defRPr sz="48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