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image_0.jpg"/>
          <p:cNvPicPr>
            <a:picLocks noChangeAspect="1"/>
          </p:cNvPicPr>
          <p:nvPr/>
        </p:nvPicPr>
        <p:blipFill>
          <a:blip r:embed="rId2"/>
          <a:stretch>
            <a:fillRect/>
          </a:stretch>
        </p:blipFill>
        <p:spPr>
          <a:xfrm>
            <a:off x="0" y="1828800"/>
            <a:ext cx="14630400" cy="4572000"/>
          </a:xfrm>
          <a:prstGeom prst="rect">
            <a:avLst/>
          </a:prstGeom>
        </p:spPr>
      </p:pic>
      <p:sp>
        <p:nvSpPr>
          <p:cNvPr id="5" name="TextBox 4"/>
          <p:cNvSpPr txBox="1"/>
          <p:nvPr/>
        </p:nvSpPr>
        <p:spPr>
          <a:xfrm>
            <a:off x="457200" y="6583680"/>
            <a:ext cx="13716000" cy="1371600"/>
          </a:xfrm>
          <a:prstGeom prst="rect">
            <a:avLst/>
          </a:prstGeom>
          <a:noFill/>
        </p:spPr>
        <p:txBody>
          <a:bodyPr wrap="none">
            <a:spAutoFit/>
          </a:bodyPr>
          <a:lstStyle/>
          <a:p/>
          <a:p>
            <a:pPr>
              <a:defRPr sz="4800" b="1">
                <a:solidFill>
                  <a:srgbClr val="FFFFFF"/>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