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828800"/>
            <a:ext cx="14630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6400">
                <a:solidFill>
                  <a:srgbClr val="FFFF00"/>
                </a:solidFill>
              </a:defRPr>
            </a:pPr>
            <a:r>
              <a:rPr>
                <a:solidFill>
                  <a:srgbClr val="FFFF00"/>
                </a:solidFill>
              </a:rPr>
              <a:t>Are Top Grades Enough?</a:t>
            </a:r>
            <a:r>
              <a:rPr b="1" sz="6400">
                <a:solidFill>
                  <a:srgbClr val="FFFF00"/>
                </a:solidFill>
              </a:rPr>
              <a:t>Top Grades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65760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3600">
                <a:solidFill>
                  <a:srgbClr val="0000FF"/>
                </a:solidFill>
              </a:defRPr>
            </a:pPr>
            <a:r>
              <a:t>A presentation by TopicsForSeminar.com</a:t>
            </a:r>
            <a:r>
              <a:rPr sz="3600" u="sng">
                <a:solidFill>
                  <a:srgbClr val="FFFF00"/>
                </a:solidFill>
              </a:rPr>
              <a:t>TopicsForSeminar.com</a:t>
            </a:r>
          </a:p>
        </p:txBody>
      </p:sp>
      <p:pic>
        <p:nvPicPr>
          <p:cNvPr id="6" name="Picture 5" descr="image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858000"/>
            <a:ext cx="1828800" cy="1828800"/>
          </a:xfrm>
          <a:prstGeom prst="rect">
            <a:avLst/>
          </a:prstGeom>
        </p:spPr>
      </p:pic>
      <p:pic>
        <p:nvPicPr>
          <p:cNvPr id="7" name="Picture 6" descr="image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029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